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7" r:id="rId1"/>
  </p:sldMasterIdLst>
  <p:notesMasterIdLst>
    <p:notesMasterId r:id="rId37"/>
  </p:notesMasterIdLst>
  <p:sldIdLst>
    <p:sldId id="256" r:id="rId2"/>
    <p:sldId id="271" r:id="rId3"/>
    <p:sldId id="270" r:id="rId4"/>
    <p:sldId id="257" r:id="rId5"/>
    <p:sldId id="274" r:id="rId6"/>
    <p:sldId id="273" r:id="rId7"/>
    <p:sldId id="275" r:id="rId8"/>
    <p:sldId id="277" r:id="rId9"/>
    <p:sldId id="279" r:id="rId10"/>
    <p:sldId id="276" r:id="rId11"/>
    <p:sldId id="295" r:id="rId12"/>
    <p:sldId id="296" r:id="rId13"/>
    <p:sldId id="297" r:id="rId14"/>
    <p:sldId id="298" r:id="rId15"/>
    <p:sldId id="29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66" r:id="rId25"/>
    <p:sldId id="288" r:id="rId26"/>
    <p:sldId id="289" r:id="rId27"/>
    <p:sldId id="267" r:id="rId28"/>
    <p:sldId id="292" r:id="rId29"/>
    <p:sldId id="291" r:id="rId30"/>
    <p:sldId id="268" r:id="rId31"/>
    <p:sldId id="290" r:id="rId32"/>
    <p:sldId id="294" r:id="rId33"/>
    <p:sldId id="269" r:id="rId34"/>
    <p:sldId id="293" r:id="rId35"/>
    <p:sldId id="258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3" autoAdjust="0"/>
    <p:restoredTop sz="70085" autoAdjust="0"/>
  </p:normalViewPr>
  <p:slideViewPr>
    <p:cSldViewPr snapToGrid="0">
      <p:cViewPr varScale="1">
        <p:scale>
          <a:sx n="54" d="100"/>
          <a:sy n="54" d="100"/>
        </p:scale>
        <p:origin x="872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2D70C-3F25-4828-8F64-C31082E90D96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07CEC4-E1B3-4B77-964F-A637949F409C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547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9760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3628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6068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50379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8455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03252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07582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8586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2945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977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8526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42591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1710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61277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01841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03175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4380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7CEC4-E1B3-4B77-964F-A637949F409C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660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51984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0911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8068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820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9442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44532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52328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15750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60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43803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3733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16EBB3-97AF-4449-B00A-ADC333ECBFC2}" type="datetimeFigureOut">
              <a:rPr lang="pl-PL" smtClean="0"/>
              <a:t>20.06.2017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F4D7F0-40A2-405E-9C25-1DCF8CB9081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13442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8" r:id="rId1"/>
    <p:sldLayoutId id="2147483949" r:id="rId2"/>
    <p:sldLayoutId id="2147483950" r:id="rId3"/>
    <p:sldLayoutId id="2147483951" r:id="rId4"/>
    <p:sldLayoutId id="2147483952" r:id="rId5"/>
    <p:sldLayoutId id="2147483953" r:id="rId6"/>
    <p:sldLayoutId id="2147483954" r:id="rId7"/>
    <p:sldLayoutId id="2147483955" r:id="rId8"/>
    <p:sldLayoutId id="2147483956" r:id="rId9"/>
    <p:sldLayoutId id="2147483957" r:id="rId10"/>
    <p:sldLayoutId id="21474839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5"/>
          <a:stretch/>
        </p:blipFill>
        <p:spPr>
          <a:xfrm>
            <a:off x="-65365" y="0"/>
            <a:ext cx="1225736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WHAT’S NEW IN C# 7.0</a:t>
            </a:r>
            <a:endParaRPr lang="pl-P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MARIUSZ SKARUPIŃSKI</a:t>
            </a:r>
            <a:endParaRPr lang="pl-PL" dirty="0"/>
          </a:p>
        </p:txBody>
      </p:sp>
      <p:sp>
        <p:nvSpPr>
          <p:cNvPr id="12" name="PB"/>
          <p:cNvSpPr/>
          <p:nvPr/>
        </p:nvSpPr>
        <p:spPr>
          <a:xfrm>
            <a:off x="0" y="6705600"/>
            <a:ext cx="338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876220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pl-PL" dirty="0"/>
              <a:t>Pattern matching</a:t>
            </a:r>
            <a:r>
              <a:rPr lang="en-US" dirty="0"/>
              <a:t> 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3725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775917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248" y="-569495"/>
            <a:ext cx="12206248" cy="8133347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Tuples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4064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34691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Tuples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Tuples are lightweight data structures that contain multiple fields to represent the data members. The fields are not validated, and you cannot define your own methods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4402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541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Tuples - </a:t>
            </a:r>
            <a:r>
              <a:rPr lang="pl-PL" dirty="0" err="1"/>
              <a:t>advantages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You save the work of authoring a class or a struct that defines the type returned.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do not need to create new type.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language enhancements removes the need to call the Create&lt;T1&gt;(T1) methods.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4741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215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pl-PL" dirty="0" err="1"/>
              <a:t>Tuples</a:t>
            </a:r>
            <a:r>
              <a:rPr lang="pl-PL" dirty="0"/>
              <a:t> </a:t>
            </a:r>
            <a:r>
              <a:rPr lang="en-US" dirty="0"/>
              <a:t>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5080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0147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867" y="500063"/>
            <a:ext cx="10515600" cy="2852737"/>
          </a:xfrm>
        </p:spPr>
        <p:txBody>
          <a:bodyPr/>
          <a:lstStyle/>
          <a:p>
            <a:r>
              <a:rPr lang="pl-PL" b="1" dirty="0" err="1"/>
              <a:t>Deconstruction</a:t>
            </a:r>
            <a:endParaRPr lang="pl-PL" b="1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5418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87234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Deconstruction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Another way to consume tuples.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syntax for splitting a tuple (or other value) into its parts and assigning those parts individually to fresh variables.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5757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05735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Deconstruction</a:t>
            </a:r>
            <a:r>
              <a:rPr lang="pl-PL" dirty="0"/>
              <a:t> </a:t>
            </a:r>
            <a:r>
              <a:rPr lang="en-US" dirty="0"/>
              <a:t>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6096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62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49117"/>
            <a:ext cx="12192000" cy="9131559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678636" y="2521662"/>
            <a:ext cx="10515600" cy="2852737"/>
          </a:xfrm>
        </p:spPr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pl-PL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6434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48846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functions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Sometimes a helper function only makes sense inside of a single method that uses it. You can now declare such functions inside other function bodies as a local function.</a:t>
            </a:r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6773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70611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/>
              <a:t>Most </a:t>
            </a:r>
            <a:r>
              <a:rPr lang="pl-PL" dirty="0" err="1"/>
              <a:t>Significant</a:t>
            </a:r>
            <a:r>
              <a:rPr lang="pl-PL" dirty="0"/>
              <a:t> </a:t>
            </a:r>
            <a:r>
              <a:rPr lang="pl-PL" dirty="0" err="1"/>
              <a:t>Change</a:t>
            </a:r>
            <a:r>
              <a:rPr lang="en-US" dirty="0"/>
              <a:t>s</a:t>
            </a:r>
            <a:endParaRPr lang="pl-PL" dirty="0"/>
          </a:p>
        </p:txBody>
      </p:sp>
      <p:sp>
        <p:nvSpPr>
          <p:cNvPr id="5" name="Rectangle 4"/>
          <p:cNvSpPr/>
          <p:nvPr/>
        </p:nvSpPr>
        <p:spPr>
          <a:xfrm>
            <a:off x="5754164" y="1495510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Tuples</a:t>
            </a:r>
            <a:endParaRPr lang="pl-PL" sz="2800" dirty="0"/>
          </a:p>
        </p:txBody>
      </p:sp>
      <p:sp>
        <p:nvSpPr>
          <p:cNvPr id="9" name="Rectangle 8"/>
          <p:cNvSpPr/>
          <p:nvPr/>
        </p:nvSpPr>
        <p:spPr>
          <a:xfrm>
            <a:off x="3296183" y="1495512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Pattern matching</a:t>
            </a:r>
            <a:endParaRPr lang="pl-PL" sz="2800" dirty="0"/>
          </a:p>
        </p:txBody>
      </p:sp>
      <p:sp>
        <p:nvSpPr>
          <p:cNvPr id="11" name="Rectangle 10"/>
          <p:cNvSpPr/>
          <p:nvPr/>
        </p:nvSpPr>
        <p:spPr>
          <a:xfrm>
            <a:off x="3296182" y="4024650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Ref </a:t>
            </a:r>
            <a:r>
              <a:rPr lang="pl-PL" sz="2800" dirty="0" err="1"/>
              <a:t>returns</a:t>
            </a:r>
            <a:r>
              <a:rPr lang="en-US" sz="2800" dirty="0"/>
              <a:t> and locals</a:t>
            </a:r>
            <a:endParaRPr lang="pl-PL" sz="2800" dirty="0"/>
          </a:p>
        </p:txBody>
      </p:sp>
      <p:sp>
        <p:nvSpPr>
          <p:cNvPr id="12" name="Rectangle 11"/>
          <p:cNvSpPr/>
          <p:nvPr/>
        </p:nvSpPr>
        <p:spPr>
          <a:xfrm>
            <a:off x="8212145" y="1495508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/>
              <a:t>Deconstruction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38200" y="1495509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Out variables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12144" y="4024649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Throw expressions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838200" y="4024650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Local functions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54164" y="4024649"/>
            <a:ext cx="2273181" cy="2273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Generalized async return</a:t>
            </a:r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677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232241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Local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en-US" dirty="0"/>
              <a:t>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7112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7151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29" y="-489285"/>
            <a:ext cx="12147071" cy="752374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3844" y="3676401"/>
            <a:ext cx="10515600" cy="2852737"/>
          </a:xfrm>
        </p:spPr>
        <p:txBody>
          <a:bodyPr/>
          <a:lstStyle/>
          <a:p>
            <a:r>
              <a:rPr lang="pl-PL" dirty="0" err="1"/>
              <a:t>Literal</a:t>
            </a:r>
            <a:r>
              <a:rPr lang="pl-PL" dirty="0"/>
              <a:t> </a:t>
            </a:r>
            <a:r>
              <a:rPr lang="pl-PL" dirty="0" err="1"/>
              <a:t>improvements</a:t>
            </a:r>
            <a:endParaRPr lang="pl-PL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7450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40544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Literal</a:t>
            </a:r>
            <a:r>
              <a:rPr lang="pl-PL" dirty="0"/>
              <a:t> </a:t>
            </a:r>
            <a:r>
              <a:rPr lang="pl-PL" dirty="0" err="1"/>
              <a:t>improvements</a:t>
            </a:r>
            <a:endParaRPr lang="pl-P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x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l-PL" dirty="0">
                <a:solidFill>
                  <a:srgbClr val="B5CEA8"/>
                </a:solidFill>
                <a:latin typeface="Consolas" panose="020B0609020204030204" pitchFamily="49" charset="0"/>
              </a:rPr>
              <a:t>123_456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y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l-PL" dirty="0">
                <a:solidFill>
                  <a:srgbClr val="B5CEA8"/>
                </a:solidFill>
                <a:latin typeface="Consolas" panose="020B0609020204030204" pitchFamily="49" charset="0"/>
              </a:rPr>
              <a:t>0xAB_CD_EF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b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pl-PL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z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pl-PL" dirty="0">
                <a:solidFill>
                  <a:srgbClr val="B5CEA8"/>
                </a:solidFill>
                <a:latin typeface="Consolas" panose="020B0609020204030204" pitchFamily="49" charset="0"/>
              </a:rPr>
              <a:t>0b1010_1011_1100_1101_1110_1111</a:t>
            </a:r>
            <a:r>
              <a:rPr lang="pl-PL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7789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24177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226455" cy="9119937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5426" y="-239378"/>
            <a:ext cx="10515600" cy="2852737"/>
          </a:xfrm>
        </p:spPr>
        <p:txBody>
          <a:bodyPr/>
          <a:lstStyle/>
          <a:p>
            <a:r>
              <a:rPr lang="pl-PL" dirty="0"/>
              <a:t>Ref </a:t>
            </a:r>
            <a:r>
              <a:rPr lang="pl-PL" dirty="0" err="1"/>
              <a:t>returns</a:t>
            </a:r>
            <a:r>
              <a:rPr lang="pl-PL" dirty="0"/>
              <a:t> and </a:t>
            </a:r>
            <a:r>
              <a:rPr lang="pl-PL" dirty="0" err="1"/>
              <a:t>locals</a:t>
            </a:r>
            <a:endParaRPr lang="pl-PL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8128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6520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Ref returns and locals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Just like you can pass things by reference (with the ref modifier), you can now return them by reference, and also store them by reference in local variables.</a:t>
            </a:r>
            <a:endParaRPr lang="pl-PL" dirty="0"/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8466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24404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Ref </a:t>
            </a:r>
            <a:r>
              <a:rPr lang="pl-PL" dirty="0" err="1"/>
              <a:t>returns</a:t>
            </a:r>
            <a:r>
              <a:rPr lang="pl-PL" dirty="0"/>
              <a:t> and </a:t>
            </a:r>
            <a:r>
              <a:rPr lang="pl-PL"/>
              <a:t>locals </a:t>
            </a:r>
            <a:r>
              <a:rPr lang="en-US" dirty="0"/>
              <a:t>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8805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174295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12195129" cy="701842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11008" y="1268580"/>
            <a:ext cx="10515600" cy="2852737"/>
          </a:xfrm>
        </p:spPr>
        <p:txBody>
          <a:bodyPr/>
          <a:lstStyle/>
          <a:p>
            <a:r>
              <a:rPr lang="pl-PL" dirty="0" err="1"/>
              <a:t>Generalized</a:t>
            </a:r>
            <a:r>
              <a:rPr lang="pl-PL" dirty="0"/>
              <a:t> </a:t>
            </a:r>
            <a:r>
              <a:rPr lang="pl-PL" dirty="0" err="1"/>
              <a:t>async</a:t>
            </a:r>
            <a:r>
              <a:rPr lang="pl-PL" dirty="0"/>
              <a:t> return </a:t>
            </a:r>
            <a:r>
              <a:rPr lang="pl-PL" dirty="0" err="1"/>
              <a:t>types</a:t>
            </a:r>
            <a:endParaRPr lang="pl-PL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478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Generalized async return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 err="1"/>
              <a:t>Async</a:t>
            </a:r>
            <a:r>
              <a:rPr lang="en-US" dirty="0"/>
              <a:t> methods may return other types in addition to Task, Task&lt;T&gt; and void. The returned type must still satisfy the </a:t>
            </a:r>
            <a:r>
              <a:rPr lang="en-US" dirty="0" err="1"/>
              <a:t>async</a:t>
            </a:r>
            <a:r>
              <a:rPr lang="en-US" dirty="0"/>
              <a:t> pattern, meaning a </a:t>
            </a:r>
            <a:r>
              <a:rPr lang="en-US" dirty="0" err="1"/>
              <a:t>GetAwaiter</a:t>
            </a:r>
            <a:r>
              <a:rPr lang="en-US" dirty="0"/>
              <a:t> method must be accessible.</a:t>
            </a:r>
            <a:endParaRPr lang="pl-PL" dirty="0"/>
          </a:p>
        </p:txBody>
      </p:sp>
      <p:sp>
        <p:nvSpPr>
          <p:cNvPr id="11" name="PB"/>
          <p:cNvSpPr/>
          <p:nvPr/>
        </p:nvSpPr>
        <p:spPr>
          <a:xfrm>
            <a:off x="0" y="6705600"/>
            <a:ext cx="9482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699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pl-PL" sz="4800" dirty="0" err="1"/>
              <a:t>Generalized</a:t>
            </a:r>
            <a:r>
              <a:rPr lang="pl-PL" sz="4800" dirty="0"/>
              <a:t> </a:t>
            </a:r>
            <a:r>
              <a:rPr lang="pl-PL" sz="4800" dirty="0" err="1"/>
              <a:t>async</a:t>
            </a:r>
            <a:r>
              <a:rPr lang="pl-PL" sz="4800" dirty="0"/>
              <a:t> return </a:t>
            </a:r>
            <a:r>
              <a:rPr lang="pl-PL" sz="4800" dirty="0" err="1"/>
              <a:t>types</a:t>
            </a:r>
            <a:r>
              <a:rPr lang="en-US" sz="4800" dirty="0"/>
              <a:t> - Demo</a:t>
            </a:r>
            <a:endParaRPr lang="pl-PL" sz="4800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9821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69983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42456"/>
          <a:stretch/>
        </p:blipFill>
        <p:spPr>
          <a:xfrm>
            <a:off x="7787" y="-160421"/>
            <a:ext cx="12184213" cy="701842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9450" y="-70936"/>
            <a:ext cx="10018642" cy="2852737"/>
          </a:xfrm>
        </p:spPr>
        <p:txBody>
          <a:bodyPr>
            <a:normAutofit/>
          </a:bodyPr>
          <a:lstStyle/>
          <a:p>
            <a:r>
              <a:rPr lang="pl-PL" sz="5400" dirty="0" err="1"/>
              <a:t>More</a:t>
            </a:r>
            <a:r>
              <a:rPr lang="pl-PL" sz="5400" dirty="0"/>
              <a:t> </a:t>
            </a:r>
            <a:r>
              <a:rPr lang="pl-PL" sz="5400" dirty="0" err="1"/>
              <a:t>expression</a:t>
            </a:r>
            <a:r>
              <a:rPr lang="pl-PL" sz="5400" dirty="0"/>
              <a:t> </a:t>
            </a:r>
            <a:r>
              <a:rPr lang="pl-PL" sz="5400" dirty="0" err="1"/>
              <a:t>bodied</a:t>
            </a:r>
            <a:r>
              <a:rPr lang="pl-PL" sz="5400" dirty="0"/>
              <a:t> </a:t>
            </a:r>
            <a:r>
              <a:rPr lang="pl-PL" sz="5400" dirty="0" err="1"/>
              <a:t>members</a:t>
            </a:r>
            <a:endParaRPr lang="pl-PL" sz="5400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10160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24232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01050"/>
            <a:ext cx="12192000" cy="812385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171019"/>
            <a:ext cx="10515600" cy="2852737"/>
          </a:xfrm>
        </p:spPr>
        <p:txBody>
          <a:bodyPr/>
          <a:lstStyle/>
          <a:p>
            <a:r>
              <a:rPr lang="pl-PL" dirty="0"/>
              <a:t>Out </a:t>
            </a:r>
            <a:r>
              <a:rPr lang="pl-PL" dirty="0" err="1"/>
              <a:t>variables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1016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369328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More expression bodied members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C# 7.0 adds accessors, constructors and finalizers to the list of things that can have expression bodies.</a:t>
            </a:r>
            <a:endParaRPr lang="pl-PL" dirty="0"/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10498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9600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pl-PL" sz="4800" dirty="0" err="1"/>
              <a:t>More</a:t>
            </a:r>
            <a:r>
              <a:rPr lang="pl-PL" sz="4800" dirty="0"/>
              <a:t> </a:t>
            </a:r>
            <a:r>
              <a:rPr lang="pl-PL" sz="4800" dirty="0" err="1"/>
              <a:t>expression</a:t>
            </a:r>
            <a:r>
              <a:rPr lang="pl-PL" sz="4800" dirty="0"/>
              <a:t> </a:t>
            </a:r>
            <a:r>
              <a:rPr lang="pl-PL" sz="4800" dirty="0" err="1"/>
              <a:t>bodied</a:t>
            </a:r>
            <a:r>
              <a:rPr lang="pl-PL" sz="4800" dirty="0"/>
              <a:t> </a:t>
            </a:r>
            <a:r>
              <a:rPr lang="pl-PL" sz="4800" dirty="0" err="1"/>
              <a:t>members</a:t>
            </a:r>
            <a:r>
              <a:rPr lang="en-US" sz="4800" dirty="0"/>
              <a:t> - Demo</a:t>
            </a:r>
            <a:endParaRPr lang="pl-PL" sz="4800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10837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68224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" y="-545432"/>
            <a:ext cx="12158098" cy="81012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2671" y="2792580"/>
            <a:ext cx="10018642" cy="2852737"/>
          </a:xfrm>
        </p:spPr>
        <p:txBody>
          <a:bodyPr>
            <a:normAutofit/>
          </a:bodyPr>
          <a:lstStyle/>
          <a:p>
            <a:r>
              <a:rPr lang="pl-PL" sz="5400" dirty="0" err="1"/>
              <a:t>Throw</a:t>
            </a:r>
            <a:r>
              <a:rPr lang="pl-PL" sz="5400" dirty="0"/>
              <a:t> </a:t>
            </a:r>
            <a:r>
              <a:rPr lang="pl-PL" sz="5400" dirty="0" err="1"/>
              <a:t>expressions</a:t>
            </a:r>
            <a:endParaRPr lang="pl-PL" sz="5400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11176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13906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Throw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The syntax is the same as you've always used for throw statements. The only difference is that now you can place them in new locations, such as in a conditional expression:</a:t>
            </a:r>
            <a:endParaRPr lang="pl-PL" dirty="0"/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11514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79332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>
            <a:normAutofit/>
          </a:bodyPr>
          <a:lstStyle/>
          <a:p>
            <a:r>
              <a:rPr lang="pl-PL" sz="4800" dirty="0" err="1"/>
              <a:t>Throw</a:t>
            </a:r>
            <a:r>
              <a:rPr lang="pl-PL" sz="4800" dirty="0"/>
              <a:t> </a:t>
            </a:r>
            <a:r>
              <a:rPr lang="pl-PL" sz="4800" dirty="0" err="1"/>
              <a:t>expressions</a:t>
            </a:r>
            <a:r>
              <a:rPr lang="en-US" sz="4800" dirty="0"/>
              <a:t> - Demo</a:t>
            </a:r>
            <a:endParaRPr lang="pl-PL" sz="4800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11853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90227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7" name="PB"/>
          <p:cNvSpPr/>
          <p:nvPr/>
        </p:nvSpPr>
        <p:spPr>
          <a:xfrm>
            <a:off x="0" y="6705600"/>
            <a:ext cx="12192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2807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wrong with out parameters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Must declare variables before call a method.</a:t>
            </a:r>
          </a:p>
          <a:p>
            <a:pPr marL="0" indent="0">
              <a:buNone/>
            </a:pPr>
            <a:r>
              <a:rPr lang="en-US" dirty="0"/>
              <a:t>Cannot use var.</a:t>
            </a:r>
            <a:endParaRPr lang="pl-PL" dirty="0"/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1354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89990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pl-PL" dirty="0"/>
              <a:t>Out 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You can declare out values inline as arguments to the method where they are used.</a:t>
            </a:r>
            <a:endParaRPr lang="pl-PL" dirty="0"/>
          </a:p>
        </p:txBody>
      </p:sp>
      <p:sp>
        <p:nvSpPr>
          <p:cNvPr id="7" name="PB"/>
          <p:cNvSpPr/>
          <p:nvPr/>
        </p:nvSpPr>
        <p:spPr>
          <a:xfrm>
            <a:off x="0" y="6705600"/>
            <a:ext cx="1693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4936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50" b="10781"/>
          <a:stretch/>
        </p:blipFill>
        <p:spPr>
          <a:xfrm>
            <a:off x="28072" y="0"/>
            <a:ext cx="12163928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Out variables</a:t>
            </a:r>
            <a:r>
              <a:rPr lang="en-US" dirty="0"/>
              <a:t> - Demo</a:t>
            </a:r>
            <a:endParaRPr lang="pl-PL" dirty="0"/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2032000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3838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7532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387808" y="2872791"/>
            <a:ext cx="10515600" cy="2852737"/>
          </a:xfrm>
        </p:spPr>
        <p:txBody>
          <a:bodyPr/>
          <a:lstStyle/>
          <a:p>
            <a:r>
              <a:rPr lang="pl-PL" dirty="0"/>
              <a:t>Pattern matching</a:t>
            </a:r>
          </a:p>
        </p:txBody>
      </p:sp>
      <p:sp>
        <p:nvSpPr>
          <p:cNvPr id="6" name="PB"/>
          <p:cNvSpPr/>
          <p:nvPr/>
        </p:nvSpPr>
        <p:spPr>
          <a:xfrm>
            <a:off x="0" y="6705600"/>
            <a:ext cx="2370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714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 matching</a:t>
            </a:r>
            <a:endParaRPr lang="pl-P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Enable you to easily manage control flow among different variables and types that are not related by an inheritance hierarchy. </a:t>
            </a:r>
            <a:endParaRPr lang="pl-PL" dirty="0"/>
          </a:p>
        </p:txBody>
      </p:sp>
      <p:sp>
        <p:nvSpPr>
          <p:cNvPr id="4" name="PB"/>
          <p:cNvSpPr/>
          <p:nvPr/>
        </p:nvSpPr>
        <p:spPr>
          <a:xfrm>
            <a:off x="0" y="6705600"/>
            <a:ext cx="2709333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22283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Pattern</a:t>
            </a:r>
            <a:r>
              <a:rPr lang="pl-PL" dirty="0"/>
              <a:t> </a:t>
            </a:r>
            <a:r>
              <a:rPr lang="pl-PL" dirty="0" err="1"/>
              <a:t>matching</a:t>
            </a:r>
            <a:r>
              <a:rPr lang="en-US" dirty="0"/>
              <a:t> </a:t>
            </a:r>
            <a:r>
              <a:rPr lang="en-US"/>
              <a:t>- constructs</a:t>
            </a:r>
            <a:endParaRPr lang="pl-PL" dirty="0"/>
          </a:p>
        </p:txBody>
      </p:sp>
      <p:sp>
        <p:nvSpPr>
          <p:cNvPr id="6" name="Rectangle 5"/>
          <p:cNvSpPr/>
          <p:nvPr/>
        </p:nvSpPr>
        <p:spPr>
          <a:xfrm>
            <a:off x="838200" y="1914257"/>
            <a:ext cx="4221312" cy="4221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 err="1"/>
              <a:t>Is-expressions</a:t>
            </a:r>
            <a:endParaRPr lang="pl-PL" sz="4400" dirty="0"/>
          </a:p>
        </p:txBody>
      </p:sp>
      <p:sp>
        <p:nvSpPr>
          <p:cNvPr id="7" name="Rectangle 6"/>
          <p:cNvSpPr/>
          <p:nvPr/>
        </p:nvSpPr>
        <p:spPr>
          <a:xfrm>
            <a:off x="5384327" y="1914257"/>
            <a:ext cx="4221312" cy="42213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dirty="0"/>
              <a:t>Switch </a:t>
            </a:r>
            <a:r>
              <a:rPr lang="pl-PL" sz="4400" dirty="0" err="1"/>
              <a:t>statements</a:t>
            </a:r>
            <a:endParaRPr lang="pl-PL" sz="4400" dirty="0"/>
          </a:p>
        </p:txBody>
      </p:sp>
      <p:sp>
        <p:nvSpPr>
          <p:cNvPr id="8" name="PB"/>
          <p:cNvSpPr/>
          <p:nvPr/>
        </p:nvSpPr>
        <p:spPr>
          <a:xfrm>
            <a:off x="0" y="6705600"/>
            <a:ext cx="3386667" cy="152400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33389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787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AC3E4C6-D8BB-4339-B106-48DC7A830BEE}">
  <we:reference id="wa104178141" version="3.0.11.21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4223</TotalTime>
  <Words>460</Words>
  <Application>Microsoft Office PowerPoint</Application>
  <PresentationFormat>Widescreen</PresentationFormat>
  <Paragraphs>76</Paragraphs>
  <Slides>35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Consolas</vt:lpstr>
      <vt:lpstr>Office Theme</vt:lpstr>
      <vt:lpstr>WHAT’S NEW IN C# 7.0</vt:lpstr>
      <vt:lpstr>Most Significant Changes</vt:lpstr>
      <vt:lpstr>Out variables</vt:lpstr>
      <vt:lpstr>What’s wrong with out parameters</vt:lpstr>
      <vt:lpstr>Solution: Out variables</vt:lpstr>
      <vt:lpstr>Out variables - Demo</vt:lpstr>
      <vt:lpstr>Pattern matching</vt:lpstr>
      <vt:lpstr>Pattern matching</vt:lpstr>
      <vt:lpstr>Pattern matching - constructs</vt:lpstr>
      <vt:lpstr>Pattern matching - Demo</vt:lpstr>
      <vt:lpstr>Tuples</vt:lpstr>
      <vt:lpstr>Tuples</vt:lpstr>
      <vt:lpstr>Tuples - advantages</vt:lpstr>
      <vt:lpstr>Tuples - Demo</vt:lpstr>
      <vt:lpstr>Deconstruction</vt:lpstr>
      <vt:lpstr>Deconstruction</vt:lpstr>
      <vt:lpstr>Deconstruction - Demo</vt:lpstr>
      <vt:lpstr>Local functions</vt:lpstr>
      <vt:lpstr>Local functions</vt:lpstr>
      <vt:lpstr>Local functions - Demo</vt:lpstr>
      <vt:lpstr>Literal improvements</vt:lpstr>
      <vt:lpstr>Literal improvements</vt:lpstr>
      <vt:lpstr>Ref returns and locals</vt:lpstr>
      <vt:lpstr>Ref returns and locals</vt:lpstr>
      <vt:lpstr>Ref returns and locals - Demo</vt:lpstr>
      <vt:lpstr>Generalized async return types</vt:lpstr>
      <vt:lpstr>Generalized async return types</vt:lpstr>
      <vt:lpstr>Generalized async return types - Demo</vt:lpstr>
      <vt:lpstr>More expression bodied members</vt:lpstr>
      <vt:lpstr>More expression bodied members</vt:lpstr>
      <vt:lpstr>More expression bodied members - Demo</vt:lpstr>
      <vt:lpstr>Throw expressions</vt:lpstr>
      <vt:lpstr>Throw expressions</vt:lpstr>
      <vt:lpstr>Throw expressions - 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Features in C# 7.0</dc:title>
  <dc:creator>Mariusz Skarupiński</dc:creator>
  <cp:lastModifiedBy>Mariusz Skarupiński</cp:lastModifiedBy>
  <cp:revision>57</cp:revision>
  <dcterms:created xsi:type="dcterms:W3CDTF">2017-05-20T17:47:11Z</dcterms:created>
  <dcterms:modified xsi:type="dcterms:W3CDTF">2017-06-20T20:35:41Z</dcterms:modified>
</cp:coreProperties>
</file>